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60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9.png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2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3438683" y="3498744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3280558" y="2610633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6036606" y="3841536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5610353" y="394002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5407579" y="366560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4874522" y="366560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4180448" y="3487780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3771978" y="363876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6059896" y="3537375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5660467" y="3417925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6485609" y="365712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6724129" y="3809200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5696144" y="4525008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5643550" y="4560780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4216125" y="4525008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4266209" y="4572014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6477028" y="32803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7129902" y="388256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6908862" y="312630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6635044" y="286444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6888568" y="41349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6201757" y="293033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5796734" y="318414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3889731" y="334890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5140763" y="3983956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6364598" y="404689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4721228" y="324528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7120494" y="344930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93C321-5156-A62A-4E5A-35D9DC10BE35}"/>
              </a:ext>
            </a:extLst>
          </p:cNvPr>
          <p:cNvSpPr txBox="1"/>
          <p:nvPr/>
        </p:nvSpPr>
        <p:spPr>
          <a:xfrm>
            <a:off x="-28734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B19CF16-982B-72CD-88DD-9C8E1E77FD68}"/>
              </a:ext>
            </a:extLst>
          </p:cNvPr>
          <p:cNvSpPr/>
          <p:nvPr/>
        </p:nvSpPr>
        <p:spPr>
          <a:xfrm>
            <a:off x="1470262" y="27625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2845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1907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1907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88" y="1136439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6" y="1040266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4572</TotalTime>
  <Words>1948</Words>
  <Application>Microsoft Office PowerPoint</Application>
  <PresentationFormat>Widescreen</PresentationFormat>
  <Paragraphs>482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174</cp:revision>
  <dcterms:created xsi:type="dcterms:W3CDTF">2022-03-28T18:43:16Z</dcterms:created>
  <dcterms:modified xsi:type="dcterms:W3CDTF">2022-09-04T23:51:37Z</dcterms:modified>
</cp:coreProperties>
</file>